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Lato" panose="020B0604020202020204" charset="0"/>
      <p:regular r:id="rId7"/>
      <p:bold r:id="rId8"/>
      <p:italic r:id="rId9"/>
      <p:boldItalic r:id="rId10"/>
    </p:embeddedFont>
    <p:embeddedFont>
      <p:font typeface="Raleway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6" y="11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231f45f9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231f45f9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231f45f93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231f45f93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231f45f9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231f45f9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3750" y="1322450"/>
            <a:ext cx="80322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33" dirty="0"/>
              <a:t>Familiarize yourself with phishing attacks</a:t>
            </a:r>
            <a:endParaRPr sz="2933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 smtClean="0">
                <a:highlight>
                  <a:srgbClr val="FFFF00"/>
                </a:highlight>
              </a:rPr>
              <a:t>HR and Marketing Departments are the most at risk.</a:t>
            </a:r>
            <a:endParaRPr sz="2600" dirty="0">
              <a:highlight>
                <a:srgbClr val="FFFF00"/>
              </a:highlight>
            </a:endParaRPr>
          </a:p>
        </p:txBody>
      </p:sp>
      <p:sp>
        <p:nvSpPr>
          <p:cNvPr id="2" name="AutoShape 2" descr="https://ideogram.ai/api/images/direct/WauAtqYxRM6TmXH85hguqA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phishing?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658993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400" dirty="0"/>
              <a:t>Phishing is a cybercrime technique used by malicious </a:t>
            </a:r>
            <a:r>
              <a:rPr lang="en-US" sz="1400" dirty="0" smtClean="0"/>
              <a:t>actors, they </a:t>
            </a:r>
            <a:r>
              <a:rPr lang="en-US" sz="1400" b="1" u="sng" dirty="0" smtClean="0">
                <a:solidFill>
                  <a:srgbClr val="EB5600"/>
                </a:solidFill>
              </a:rPr>
              <a:t>pretend to be someone they’re not</a:t>
            </a:r>
            <a:r>
              <a:rPr lang="en-US" sz="1400" dirty="0" smtClean="0">
                <a:solidFill>
                  <a:srgbClr val="EB5600"/>
                </a:solidFill>
              </a:rPr>
              <a:t> </a:t>
            </a:r>
            <a:r>
              <a:rPr lang="en-US" sz="1400" dirty="0"/>
              <a:t>to trick individuals into </a:t>
            </a:r>
            <a:r>
              <a:rPr lang="en-US" sz="1400" b="1" u="sng" dirty="0">
                <a:solidFill>
                  <a:srgbClr val="EB5600"/>
                </a:solidFill>
              </a:rPr>
              <a:t>revealing sensitive information</a:t>
            </a:r>
            <a:r>
              <a:rPr lang="en-US" sz="1400" dirty="0"/>
              <a:t> such as passwords, credit card numbers, or personal details. </a:t>
            </a:r>
            <a:r>
              <a:rPr lang="en-US" sz="1400" dirty="0"/>
              <a:t>Phishing attacks often occur through email, but they can also happen via text messages, phone calls, or social media platforms.</a:t>
            </a:r>
          </a:p>
          <a:p>
            <a:pPr marL="0" lvl="0" indent="0">
              <a:spcAft>
                <a:spcPts val="1200"/>
              </a:spcAft>
              <a:buNone/>
            </a:pPr>
            <a:r>
              <a:rPr lang="en-US" sz="1400" dirty="0"/>
              <a:t>Example: A phishing email disguised as a message from a bank, requesting the recipient to click on a link and provide their login credentials to verify their account.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443" y="1586250"/>
            <a:ext cx="2520779" cy="2520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5078226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500" dirty="0"/>
              <a:t>Spotting phishing emails requires </a:t>
            </a:r>
            <a:r>
              <a:rPr lang="en-US" sz="1500" dirty="0">
                <a:solidFill>
                  <a:srgbClr val="EB5600"/>
                </a:solidFill>
              </a:rPr>
              <a:t>careful attention to detail </a:t>
            </a:r>
            <a:r>
              <a:rPr lang="en-US" sz="1500" dirty="0"/>
              <a:t>and </a:t>
            </a:r>
            <a:r>
              <a:rPr lang="en-US" sz="1500" dirty="0">
                <a:solidFill>
                  <a:srgbClr val="EB5600"/>
                </a:solidFill>
              </a:rPr>
              <a:t>awareness</a:t>
            </a:r>
            <a:r>
              <a:rPr lang="en-US" sz="1500" dirty="0"/>
              <a:t> of common red flags.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500" dirty="0"/>
              <a:t>Check the Sender's Email Address</a:t>
            </a:r>
          </a:p>
          <a:p>
            <a:pPr marL="285750" indent="-285750">
              <a:spcAft>
                <a:spcPts val="1200"/>
              </a:spcAft>
            </a:pPr>
            <a:r>
              <a:rPr lang="en-US" sz="1500" dirty="0"/>
              <a:t>Look for Generic Greetings</a:t>
            </a:r>
          </a:p>
          <a:p>
            <a:pPr marL="285750" indent="-285750">
              <a:spcAft>
                <a:spcPts val="1200"/>
              </a:spcAft>
            </a:pPr>
            <a:r>
              <a:rPr lang="en-US" sz="1500" dirty="0"/>
              <a:t>Examine Links and Attachments</a:t>
            </a:r>
          </a:p>
          <a:p>
            <a:pPr marL="285750" indent="-285750">
              <a:spcAft>
                <a:spcPts val="1200"/>
              </a:spcAft>
            </a:pPr>
            <a:r>
              <a:rPr lang="en-US" sz="1500" dirty="0"/>
              <a:t>Watch for Urgency or Threats</a:t>
            </a:r>
          </a:p>
          <a:p>
            <a:pPr marL="0" lvl="0" indent="0">
              <a:spcAft>
                <a:spcPts val="120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to spot phishing emails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76" y="1318650"/>
            <a:ext cx="3121804" cy="3121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729450" y="119508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stop getting phished?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729450" y="1681372"/>
            <a:ext cx="5893772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1400" dirty="0" smtClean="0"/>
              <a:t>Stopping phishing requires a combination of technology, education, and vigilance.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 smtClean="0"/>
              <a:t>Confirm authenticity of any links before clicking on them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 smtClean="0"/>
              <a:t>Use Email Filtering like spam filters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 smtClean="0"/>
              <a:t>Two-Factor </a:t>
            </a:r>
            <a:r>
              <a:rPr lang="en-US" sz="1400" dirty="0"/>
              <a:t>Authentication (2FA</a:t>
            </a:r>
            <a:r>
              <a:rPr lang="en-US" sz="1400" dirty="0" smtClean="0"/>
              <a:t>) on sensitive accounts</a:t>
            </a: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Report Suspicious </a:t>
            </a:r>
            <a:r>
              <a:rPr lang="en-US" sz="1400" dirty="0" smtClean="0"/>
              <a:t>Activity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941" y="1681372"/>
            <a:ext cx="2437480" cy="2437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194</Words>
  <Application>Microsoft Office PowerPoint</Application>
  <PresentationFormat>On-screen Show (16:9)</PresentationFormat>
  <Paragraphs>17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Lato</vt:lpstr>
      <vt:lpstr>Arial</vt:lpstr>
      <vt:lpstr>Raleway</vt:lpstr>
      <vt:lpstr>Streamline</vt:lpstr>
      <vt:lpstr>Familiarize yourself with phishing attacks HR and Marketing Departments are the most at risk.</vt:lpstr>
      <vt:lpstr>What is phishing?</vt:lpstr>
      <vt:lpstr>Learn to spot phishing emails</vt:lpstr>
      <vt:lpstr>How do we stop getting phished?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Familiarize yourself with phishing attacks HR and Marketing Departments are the most at risk.</dc:title>
  <cp:lastModifiedBy>Thomas</cp:lastModifiedBy>
  <cp:revision>4</cp:revision>
  <dcterms:modified xsi:type="dcterms:W3CDTF">2024-03-09T21:25:14Z</dcterms:modified>
</cp:coreProperties>
</file>